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0" r:id="rId5"/>
    <p:sldId id="266" r:id="rId6"/>
    <p:sldId id="263" r:id="rId7"/>
    <p:sldId id="271" r:id="rId8"/>
    <p:sldId id="275" r:id="rId9"/>
    <p:sldId id="267" r:id="rId10"/>
    <p:sldId id="277" r:id="rId11"/>
    <p:sldId id="273" r:id="rId12"/>
    <p:sldId id="274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4660"/>
  </p:normalViewPr>
  <p:slideViewPr>
    <p:cSldViewPr>
      <p:cViewPr>
        <p:scale>
          <a:sx n="80" d="100"/>
          <a:sy n="80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3105725065616797E-2"/>
                  <c:y val="-0.24785211614173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несогласны</c:v>
                </c:pt>
                <c:pt idx="1">
                  <c:v>согласны</c:v>
                </c:pt>
                <c:pt idx="2">
                  <c:v>не опрошены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80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_13280851258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0" y="1628800"/>
            <a:ext cx="9144000" cy="522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_1328085125805 (2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0"/>
            <a:ext cx="3141596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395536" y="188640"/>
            <a:ext cx="6480720" cy="6480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5CB9-F455-4441-87F7-FC153056063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8860-7F92-480E-B7BE-85E2513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package" Target="../embeddings/_________Microsoft_Office_Word1.docx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проект по благоустройству территории детского сада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259632" y="3068960"/>
            <a:ext cx="6855980" cy="1446550"/>
          </a:xfrm>
          <a:custGeom>
            <a:avLst/>
            <a:gdLst>
              <a:gd name="connsiteX0" fmla="*/ 0 w 6855980"/>
              <a:gd name="connsiteY0" fmla="*/ 0 h 923330"/>
              <a:gd name="connsiteX1" fmla="*/ 6855980 w 6855980"/>
              <a:gd name="connsiteY1" fmla="*/ 0 h 923330"/>
              <a:gd name="connsiteX2" fmla="*/ 6855980 w 6855980"/>
              <a:gd name="connsiteY2" fmla="*/ 923330 h 923330"/>
              <a:gd name="connsiteX3" fmla="*/ 0 w 6855980"/>
              <a:gd name="connsiteY3" fmla="*/ 923330 h 923330"/>
              <a:gd name="connsiteX4" fmla="*/ 0 w 685598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5980" h="923330">
                <a:moveTo>
                  <a:pt x="0" y="0"/>
                </a:moveTo>
                <a:lnTo>
                  <a:pt x="6855980" y="0"/>
                </a:lnTo>
                <a:lnTo>
                  <a:pt x="685598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 в страну </a:t>
            </a:r>
            <a:r>
              <a:rPr lang="ru-RU" sz="4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Олонхо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00808"/>
            <a:ext cx="8280920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Муниципальное бюджетное дошкольное образовательное учреждение Центр развития ребенка- детский сад №5 «Аленка»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г.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Олекминска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27586" y="5296900"/>
            <a:ext cx="7128791" cy="1239754"/>
            <a:chOff x="827586" y="5296900"/>
            <a:chExt cx="7128791" cy="123975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6480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Итоги мониторинга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763688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755576" y="5373216"/>
            <a:ext cx="7992888" cy="1008112"/>
            <a:chOff x="827586" y="5296900"/>
            <a:chExt cx="7128791" cy="123975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62464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этап (июнь-август 2014)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строительство и оформление участка в соответствии с задачами проекта и требованиями охраны жизни и здоровья детей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Покраска построек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этап  (сентябрь 2014 )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Заключительные  мероприятия  проекта: </a:t>
            </a:r>
          </a:p>
          <a:p>
            <a:pPr>
              <a:lnSpc>
                <a:spcPct val="80000"/>
              </a:lnSpc>
            </a:pPr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Презентация игровой площадки – для детей, родителей.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Демонстрация игровых объектов на сайте ДОУ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5445224"/>
            <a:ext cx="5832648" cy="936104"/>
            <a:chOff x="827586" y="5296900"/>
            <a:chExt cx="7128791" cy="12397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63072" cy="5085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Уважаемые родители!</a:t>
            </a:r>
            <a:b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  <a:ea typeface="Batang" pitchFamily="18" charset="-127"/>
              </a:rPr>
              <a:t>Приглашаем вас на участие по благоустройству территории в ДОУ!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  <a:ea typeface="Batang" pitchFamily="18" charset="-127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  <a:ea typeface="Batang" pitchFamily="18" charset="-127"/>
              </a:rPr>
            </a:br>
            <a:r>
              <a:rPr lang="ru-RU" sz="3200" dirty="0" smtClean="0">
                <a:latin typeface="Arial Narrow" pitchFamily="34" charset="0"/>
                <a:ea typeface="Batang" pitchFamily="18" charset="-127"/>
              </a:rPr>
              <a:t/>
            </a:r>
            <a:br>
              <a:rPr lang="ru-RU" sz="3200" dirty="0" smtClean="0">
                <a:latin typeface="Arial Narrow" pitchFamily="34" charset="0"/>
                <a:ea typeface="Batang" pitchFamily="18" charset="-127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Сколько чудес и фантазии мы сможем подарить детям!</a:t>
            </a:r>
            <a:endParaRPr lang="ru-RU" sz="2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5373216"/>
            <a:ext cx="5832648" cy="936104"/>
            <a:chOff x="827586" y="5296900"/>
            <a:chExt cx="7128791" cy="123975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63508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Введение</a:t>
            </a:r>
            <a:endParaRPr lang="ru-RU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  	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Территория дошкольного учреждения - это его своеобразная визитная карточка. Как театр начинается с вешалки, так детский сад начинается с территории. 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	В последнее время все больше дошкольных учреждений стремятся сделать свои участки не только красивыми, но и оригинальными, в едином архитектурно-ландшафтном стиле - полезными для всестороннего развития детей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.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419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Актуальность</a:t>
            </a:r>
            <a:endParaRPr lang="ru-RU" sz="36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6102424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/>
              <a:t>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8720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   	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Дошкольный возраст – время, когда закладываются  самые глубинные оценки окружающего  мира. Уже повзрослев, человек, часто на подсознательном уровне, воспроизводит  стандарты  своего  детства и старается им подражать.</a:t>
            </a: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	Территория дошкольного образовательного учреждения – это  огромная составляющая в жизни каждого ребенка – дошкольника – здесь он проводит чуть ли не половину всего своего времени.  От того, насколько ухоженной, красивой и разумно спланированной она будет, зависит то, каких взрослых  мы  воспитаем.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3568" y="5301208"/>
            <a:ext cx="5760640" cy="1008112"/>
            <a:chOff x="827586" y="5296900"/>
            <a:chExt cx="7128791" cy="123975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340768"/>
            <a:ext cx="6102424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/>
              <a:t>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70567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Необходимо развивать каждого ребёнка как самоценную личность, воспитать уважение к собственной культуре и культурам  других  народов, сохранить  национальное самосознание. 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  <a:cs typeface="Times New Roman" pitchFamily="18" charset="0"/>
              </a:rPr>
              <a:t>Одним из  приоритетных  направлений нашего  МБДОУ является сохранение  и  приумножение  национальной якутской культуры.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Таким образом,  </a:t>
            </a:r>
            <a:r>
              <a:rPr lang="ru-RU" sz="2000" b="1" u="sng" dirty="0" smtClean="0">
                <a:solidFill>
                  <a:srgbClr val="C00000"/>
                </a:solidFill>
                <a:latin typeface="Arial Narrow" pitchFamily="34" charset="0"/>
                <a:ea typeface="Batang" pitchFamily="18" charset="-127"/>
              </a:rPr>
              <a:t>АКТУАЛЬНОСТЬ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   данного проекта  заключается: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в проектировании  объектов  ландшафтного  дизайна -отразить самобытность  архитектурных  традиций якутского  народа.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 в создании  комфортных  условий  для прогулок  детей, организации  пространства  под открытым небом.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Создание своего  «образа»  территории,  имиджа  ДОУ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007.JPG"/>
          <p:cNvPicPr>
            <a:picLocks noChangeAspect="1"/>
          </p:cNvPicPr>
          <p:nvPr/>
        </p:nvPicPr>
        <p:blipFill>
          <a:blip r:embed="rId2" cstate="print">
            <a:lum bright="50000" contrast="-30000"/>
          </a:blip>
          <a:stretch>
            <a:fillRect/>
          </a:stretch>
        </p:blipFill>
        <p:spPr>
          <a:xfrm>
            <a:off x="251520" y="260648"/>
            <a:ext cx="6912768" cy="583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3470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Предварительная работа</a:t>
            </a:r>
            <a:endParaRPr lang="ru-RU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052736"/>
            <a:ext cx="6696744" cy="4813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Весной 2013 года перед коллективом  МБДОУ встала задача по обновлению игровых площадок с учетом: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возрастных особенностей детей 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 соответствии современными требованиями национально –культурных и климатических условий.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За летний период 2013г во время ремонтных работ были оформлены игровые площадки для детей младшего и среднего дошкольного возраста согласно разработанному плану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 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" name="Рисунок 6" descr="DSC00013.JPG"/>
          <p:cNvPicPr>
            <a:picLocks noChangeAspect="1"/>
          </p:cNvPicPr>
          <p:nvPr/>
        </p:nvPicPr>
        <p:blipFill>
          <a:blip r:embed="rId3" cstate="print"/>
          <a:srcRect l="11628" b="11167"/>
          <a:stretch>
            <a:fillRect/>
          </a:stretch>
        </p:blipFill>
        <p:spPr>
          <a:xfrm>
            <a:off x="323528" y="4437112"/>
            <a:ext cx="3059712" cy="2043770"/>
          </a:xfrm>
          <a:prstGeom prst="rect">
            <a:avLst/>
          </a:prstGeom>
        </p:spPr>
      </p:pic>
      <p:pic>
        <p:nvPicPr>
          <p:cNvPr id="8" name="Рисунок 7" descr="DSC00018.JPG"/>
          <p:cNvPicPr>
            <a:picLocks noChangeAspect="1"/>
          </p:cNvPicPr>
          <p:nvPr/>
        </p:nvPicPr>
        <p:blipFill>
          <a:blip r:embed="rId4" cstate="print"/>
          <a:srcRect b="10671"/>
          <a:stretch>
            <a:fillRect/>
          </a:stretch>
        </p:blipFill>
        <p:spPr>
          <a:xfrm>
            <a:off x="4067944" y="4437112"/>
            <a:ext cx="2880320" cy="21371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404665"/>
            <a:ext cx="6912768" cy="46805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Предлагаем вашему вниманию творческий проект по благоустройству    территории детского сада.</a:t>
            </a:r>
            <a:r>
              <a:rPr lang="ru-RU" sz="1800" b="1" i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Название проекта: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«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Добро пожаловать в страну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Олонхо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».</a:t>
            </a:r>
          </a:p>
          <a:p>
            <a:pPr>
              <a:lnSpc>
                <a:spcPct val="90000"/>
              </a:lnSpc>
              <a:buNone/>
            </a:pPr>
            <a:endParaRPr lang="ru-RU" sz="2400" b="1" u="sng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Сроки реализации проекта: 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апрель2014– сентябрь 2014 гг.</a:t>
            </a:r>
          </a:p>
          <a:p>
            <a:pPr algn="r">
              <a:lnSpc>
                <a:spcPct val="80000"/>
              </a:lnSpc>
              <a:buNone/>
            </a:pPr>
            <a:endParaRPr lang="ru-RU" sz="2400" b="1" i="1" u="sng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Целью</a:t>
            </a:r>
            <a:r>
              <a:rPr lang="ru-RU" sz="24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проекта явилось создание  эмоционально </a:t>
            </a:r>
          </a:p>
          <a:p>
            <a:pPr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     - благоприятных условий пребывания детей в дошкольном учреждении через благоустройство территории детского сада в этнокультурном стиле.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5301208"/>
            <a:ext cx="5832648" cy="936104"/>
            <a:chOff x="827586" y="5296900"/>
            <a:chExt cx="7128791" cy="123975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49106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6563072" cy="41044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Создание: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среды для ознакомления с якутской национальной культурой под открытым небом;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своего «образа» территории, имиджа ДОУ;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комфортных условий для развития личности ребенка;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единого пространства детей, педагогов, родителей.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5373216"/>
            <a:ext cx="5832648" cy="936104"/>
            <a:chOff x="827586" y="5296900"/>
            <a:chExt cx="7128791" cy="123975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552728" cy="1512168"/>
          </a:xfrm>
        </p:spPr>
        <p:txBody>
          <a:bodyPr>
            <a:normAutofit/>
          </a:bodyPr>
          <a:lstStyle/>
          <a:p>
            <a:endParaRPr lang="ru-RU" sz="8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55576" y="1844824"/>
          <a:ext cx="8064896" cy="4758039"/>
        </p:xfrm>
        <a:graphic>
          <a:graphicData uri="http://schemas.openxmlformats.org/presentationml/2006/ole">
            <p:oleObj spid="_x0000_s25602" name="Документ" r:id="rId3" imgW="9955453" imgH="6398096" progId="Word.Document.12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11560" y="177281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Отсканировано 09.04.2014 16-34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068960"/>
            <a:ext cx="2376264" cy="1931664"/>
          </a:xfrm>
          <a:prstGeom prst="rect">
            <a:avLst/>
          </a:prstGeom>
        </p:spPr>
      </p:pic>
      <p:pic>
        <p:nvPicPr>
          <p:cNvPr id="25" name="Рисунок 24" descr="ччччыч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564904"/>
            <a:ext cx="432047" cy="875928"/>
          </a:xfrm>
          <a:prstGeom prst="rect">
            <a:avLst/>
          </a:prstGeom>
        </p:spPr>
      </p:pic>
      <p:pic>
        <p:nvPicPr>
          <p:cNvPr id="26" name="Рисунок 25" descr="Отсканировано 09.04.2014 16-13_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717032"/>
            <a:ext cx="1492804" cy="1065684"/>
          </a:xfrm>
          <a:prstGeom prst="rect">
            <a:avLst/>
          </a:prstGeom>
        </p:spPr>
      </p:pic>
      <p:pic>
        <p:nvPicPr>
          <p:cNvPr id="27" name="Рисунок 26" descr="Отсканировано 04.04.2014 15-41_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353276"/>
            <a:ext cx="1512168" cy="874463"/>
          </a:xfrm>
          <a:prstGeom prst="rect">
            <a:avLst/>
          </a:prstGeom>
        </p:spPr>
      </p:pic>
      <p:pic>
        <p:nvPicPr>
          <p:cNvPr id="28" name="Рисунок 27" descr="Отсканировано 09.04.2014 16-17_000.jpg"/>
          <p:cNvPicPr>
            <a:picLocks noChangeAspect="1"/>
          </p:cNvPicPr>
          <p:nvPr/>
        </p:nvPicPr>
        <p:blipFill>
          <a:blip r:embed="rId8" cstate="print"/>
          <a:srcRect l="13623" t="17526" r="9581" b="12114"/>
          <a:stretch>
            <a:fillRect/>
          </a:stretch>
        </p:blipFill>
        <p:spPr>
          <a:xfrm>
            <a:off x="5796137" y="4869160"/>
            <a:ext cx="936104" cy="640492"/>
          </a:xfrm>
          <a:prstGeom prst="rect">
            <a:avLst/>
          </a:prstGeom>
        </p:spPr>
      </p:pic>
      <p:pic>
        <p:nvPicPr>
          <p:cNvPr id="29" name="Рисунок 28" descr="Отсканировано 07.04.2014 10-24_0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5733256"/>
            <a:ext cx="713238" cy="427488"/>
          </a:xfrm>
          <a:prstGeom prst="rect">
            <a:avLst/>
          </a:prstGeom>
        </p:spPr>
      </p:pic>
      <p:pic>
        <p:nvPicPr>
          <p:cNvPr id="30" name="Рисунок 29" descr="Отсканировано 07.04.2014 10-24_0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716014" y="5661248"/>
            <a:ext cx="720081" cy="432048"/>
          </a:xfrm>
          <a:prstGeom prst="rect">
            <a:avLst/>
          </a:prstGeom>
        </p:spPr>
      </p:pic>
      <p:pic>
        <p:nvPicPr>
          <p:cNvPr id="31" name="Рисунок 30" descr="Отсканировано 04.04.2014 15-51_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2" y="3429000"/>
            <a:ext cx="349000" cy="390746"/>
          </a:xfrm>
          <a:prstGeom prst="rect">
            <a:avLst/>
          </a:prstGeom>
        </p:spPr>
      </p:pic>
      <p:pic>
        <p:nvPicPr>
          <p:cNvPr id="32" name="Рисунок 31" descr="Отсканировано 04.04.2014 15-37_0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576" y="3717032"/>
            <a:ext cx="1238248" cy="936104"/>
          </a:xfrm>
          <a:prstGeom prst="rect">
            <a:avLst/>
          </a:prstGeom>
        </p:spPr>
      </p:pic>
      <p:pic>
        <p:nvPicPr>
          <p:cNvPr id="33" name="Рисунок 32" descr="Отсканировано 04.04.2014 15-48_00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331640" y="4869160"/>
            <a:ext cx="1368152" cy="1144032"/>
          </a:xfrm>
          <a:prstGeom prst="rect">
            <a:avLst/>
          </a:prstGeom>
        </p:spPr>
      </p:pic>
      <p:pic>
        <p:nvPicPr>
          <p:cNvPr id="34" name="Рисунок 33" descr="Отсканировано 04.04.2014 15-45_0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1720" y="2348879"/>
            <a:ext cx="864096" cy="901939"/>
          </a:xfrm>
          <a:prstGeom prst="rect">
            <a:avLst/>
          </a:prstGeom>
        </p:spPr>
      </p:pic>
      <p:pic>
        <p:nvPicPr>
          <p:cNvPr id="35" name="Рисунок 34" descr="Отсканировано 07.04.2014 10-20_0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6200000">
            <a:off x="363153" y="3029335"/>
            <a:ext cx="1085108" cy="300262"/>
          </a:xfrm>
          <a:prstGeom prst="rect">
            <a:avLst/>
          </a:prstGeom>
        </p:spPr>
      </p:pic>
      <p:pic>
        <p:nvPicPr>
          <p:cNvPr id="36" name="Рисунок 35" descr="Отсканировано 09.04.2014 16-16_000.jpg"/>
          <p:cNvPicPr>
            <a:picLocks noChangeAspect="1"/>
          </p:cNvPicPr>
          <p:nvPr/>
        </p:nvPicPr>
        <p:blipFill>
          <a:blip r:embed="rId16" cstate="print"/>
          <a:srcRect r="8283" b="13770"/>
          <a:stretch>
            <a:fillRect/>
          </a:stretch>
        </p:blipFill>
        <p:spPr>
          <a:xfrm>
            <a:off x="3923928" y="5517232"/>
            <a:ext cx="648072" cy="656199"/>
          </a:xfrm>
          <a:prstGeom prst="rect">
            <a:avLst/>
          </a:prstGeom>
        </p:spPr>
      </p:pic>
      <p:pic>
        <p:nvPicPr>
          <p:cNvPr id="37" name="Рисунок 36" descr="Отсканировано 04.04.2014 15-51_0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771800" y="4005064"/>
            <a:ext cx="432048" cy="48372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635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План реализации проекта</a:t>
            </a:r>
            <a:endParaRPr lang="ru-RU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5904656" cy="475252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этап</a:t>
            </a:r>
          </a:p>
          <a:p>
            <a:pPr marL="457200" indent="-457200">
              <a:lnSpc>
                <a:spcPct val="80000"/>
              </a:lnSpc>
              <a:buAutoNum type="arabicParenR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детальное обследование территории и выделение наиболее интересных объектов;</a:t>
            </a:r>
          </a:p>
          <a:p>
            <a:pPr marL="457200" indent="-457200">
              <a:lnSpc>
                <a:spcPct val="80000"/>
              </a:lnSpc>
              <a:buAutoNum type="arabicParenR"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2) Мониторинг (изучение мнения родителей, выявление отношения к данному проекту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);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3) проведение организационной работы, решение финансовых вопросов (привлечение инвесторов), составление примерной сметы по предполагаемым затратам (приложение);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Batang" pitchFamily="18" charset="-127"/>
              </a:rPr>
              <a:t>4) составление ландшафтного плана-схемы, с ожидаемым результатом благоустройства;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5576" y="5373216"/>
            <a:ext cx="5832648" cy="936104"/>
            <a:chOff x="827586" y="5296900"/>
            <a:chExt cx="7128791" cy="12397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499839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312618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4536" t="4647" r="3233" b="2403"/>
            <a:stretch>
              <a:fillRect/>
            </a:stretch>
          </p:blipFill>
          <p:spPr bwMode="auto">
            <a:xfrm>
              <a:off x="3779912" y="5296900"/>
              <a:ext cx="1224136" cy="12040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07851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118073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7086625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1109962" y="5666903"/>
              <a:ext cx="5873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Диаграмма 1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83522e0b9368dd7c1854e09f2079204fb8e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1386</TotalTime>
  <Words>335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Слайд 1</vt:lpstr>
      <vt:lpstr>Введение</vt:lpstr>
      <vt:lpstr>Актуальность</vt:lpstr>
      <vt:lpstr>Слайд 4</vt:lpstr>
      <vt:lpstr>Предварительная работа</vt:lpstr>
      <vt:lpstr>Слайд 6</vt:lpstr>
      <vt:lpstr>Задачи проекта </vt:lpstr>
      <vt:lpstr>Слайд 8</vt:lpstr>
      <vt:lpstr>План реализации проекта</vt:lpstr>
      <vt:lpstr>Слайд 10</vt:lpstr>
      <vt:lpstr>Слайд 11</vt:lpstr>
      <vt:lpstr>Уважаемые родители!  Приглашаем вас на участие по благоустройству территории в ДОУ!  Сколько чудес и фантазии мы сможем подарить детям!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«Дети»</dc:title>
  <dc:creator>Белозёрова</dc:creator>
  <cp:lastModifiedBy>User</cp:lastModifiedBy>
  <cp:revision>143</cp:revision>
  <dcterms:created xsi:type="dcterms:W3CDTF">2013-12-20T16:30:52Z</dcterms:created>
  <dcterms:modified xsi:type="dcterms:W3CDTF">2014-04-10T09:26:05Z</dcterms:modified>
</cp:coreProperties>
</file>